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0" r:id="rId1"/>
  </p:sldMasterIdLst>
  <p:sldIdLst>
    <p:sldId id="256" r:id="rId2"/>
    <p:sldId id="284" r:id="rId3"/>
    <p:sldId id="283" r:id="rId4"/>
    <p:sldId id="257" r:id="rId5"/>
    <p:sldId id="282" r:id="rId6"/>
    <p:sldId id="280" r:id="rId7"/>
    <p:sldId id="281" r:id="rId8"/>
    <p:sldId id="269" r:id="rId9"/>
    <p:sldId id="272" r:id="rId10"/>
    <p:sldId id="273" r:id="rId11"/>
    <p:sldId id="279" r:id="rId12"/>
    <p:sldId id="277" r:id="rId13"/>
    <p:sldId id="276" r:id="rId14"/>
    <p:sldId id="274" r:id="rId15"/>
    <p:sldId id="275" r:id="rId16"/>
    <p:sldId id="278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9841"/>
    <a:srgbClr val="729D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2" autoAdjust="0"/>
    <p:restoredTop sz="94660"/>
  </p:normalViewPr>
  <p:slideViewPr>
    <p:cSldViewPr snapToGrid="0">
      <p:cViewPr varScale="1">
        <p:scale>
          <a:sx n="72" d="100"/>
          <a:sy n="72" d="100"/>
        </p:scale>
        <p:origin x="7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3.png>
</file>

<file path=ppt/media/image14.png>
</file>

<file path=ppt/media/image15.jpeg>
</file>

<file path=ppt/media/image16.jpeg>
</file>

<file path=ppt/media/image17.jpeg>
</file>

<file path=ppt/media/image2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0956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7864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9037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13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9260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76757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3383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9095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775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8554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5443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4343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1045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6506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2979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9426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83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E1AE1AD-3F98-45FA-9666-5DFF481CFC35}" type="datetimeFigureOut">
              <a:rPr lang="en-IN" smtClean="0"/>
              <a:t>05-12-2018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23020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5314" y="1184248"/>
            <a:ext cx="11394831" cy="1646302"/>
          </a:xfrm>
        </p:spPr>
        <p:txBody>
          <a:bodyPr>
            <a:noAutofit/>
          </a:bodyPr>
          <a:lstStyle/>
          <a:p>
            <a:r>
              <a:rPr lang="en-IN" sz="5400" b="1" dirty="0"/>
              <a:t>Video Compression Optimization using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28944" y="4098362"/>
            <a:ext cx="5791201" cy="2440953"/>
          </a:xfrm>
        </p:spPr>
        <p:txBody>
          <a:bodyPr>
            <a:normAutofit/>
          </a:bodyPr>
          <a:lstStyle/>
          <a:p>
            <a:pPr algn="r"/>
            <a:r>
              <a:rPr lang="en-IN" b="1" dirty="0"/>
              <a:t>Prepared</a:t>
            </a:r>
            <a:r>
              <a:rPr lang="en-IN" dirty="0"/>
              <a:t> </a:t>
            </a:r>
            <a:r>
              <a:rPr lang="en-IN" b="1" dirty="0"/>
              <a:t>By:</a:t>
            </a:r>
          </a:p>
          <a:p>
            <a:pPr algn="r"/>
            <a:r>
              <a:rPr lang="en-IN" dirty="0" err="1"/>
              <a:t>Alkesh</a:t>
            </a:r>
            <a:r>
              <a:rPr lang="en-IN" dirty="0"/>
              <a:t> </a:t>
            </a:r>
            <a:r>
              <a:rPr lang="en-IN" dirty="0" err="1"/>
              <a:t>Vaghela</a:t>
            </a:r>
            <a:r>
              <a:rPr lang="en-IN" dirty="0"/>
              <a:t> – U15CO039</a:t>
            </a:r>
          </a:p>
          <a:p>
            <a:pPr algn="r"/>
            <a:r>
              <a:rPr lang="en-IN" dirty="0"/>
              <a:t>Jay </a:t>
            </a:r>
            <a:r>
              <a:rPr lang="en-IN" dirty="0" err="1"/>
              <a:t>Dudhat</a:t>
            </a:r>
            <a:r>
              <a:rPr lang="en-IN" dirty="0"/>
              <a:t> – U15CO048</a:t>
            </a:r>
          </a:p>
          <a:p>
            <a:pPr algn="r"/>
            <a:r>
              <a:rPr lang="en-IN" dirty="0" err="1"/>
              <a:t>Priyansh</a:t>
            </a:r>
            <a:r>
              <a:rPr lang="en-IN" dirty="0"/>
              <a:t> </a:t>
            </a:r>
            <a:r>
              <a:rPr lang="en-IN" dirty="0" err="1"/>
              <a:t>Zalavadiya</a:t>
            </a:r>
            <a:r>
              <a:rPr lang="en-IN" dirty="0"/>
              <a:t> – U15CO050</a:t>
            </a:r>
          </a:p>
          <a:p>
            <a:pPr algn="r"/>
            <a:r>
              <a:rPr lang="en-IN" dirty="0"/>
              <a:t>Apurva Tripathi – U15CO097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B79CC8-FC38-4301-8BA0-FBC188072176}"/>
              </a:ext>
            </a:extLst>
          </p:cNvPr>
          <p:cNvSpPr/>
          <p:nvPr/>
        </p:nvSpPr>
        <p:spPr>
          <a:xfrm>
            <a:off x="3053798" y="3105834"/>
            <a:ext cx="58256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600" dirty="0"/>
              <a:t>Second Stage Evaluation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4F84544-F453-47A0-BC4A-2CA180E7C105}"/>
              </a:ext>
            </a:extLst>
          </p:cNvPr>
          <p:cNvSpPr txBox="1">
            <a:spLocks/>
          </p:cNvSpPr>
          <p:nvPr/>
        </p:nvSpPr>
        <p:spPr>
          <a:xfrm>
            <a:off x="712177" y="4098362"/>
            <a:ext cx="2798884" cy="10193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21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small">
                <a:solidFill>
                  <a:schemeClr val="tx1">
                    <a:tint val="75000"/>
                  </a:schemeClr>
                </a:soli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N" b="1" dirty="0"/>
              <a:t>Guided</a:t>
            </a:r>
            <a:r>
              <a:rPr lang="en-IN" dirty="0"/>
              <a:t> </a:t>
            </a:r>
            <a:r>
              <a:rPr lang="en-IN" b="1" dirty="0"/>
              <a:t>By:</a:t>
            </a:r>
          </a:p>
          <a:p>
            <a:pPr algn="l"/>
            <a:r>
              <a:rPr lang="en-US" dirty="0"/>
              <a:t>D</a:t>
            </a:r>
            <a:r>
              <a:rPr lang="en-IN" dirty="0"/>
              <a:t>r. Rupa G. Mehta</a:t>
            </a:r>
          </a:p>
        </p:txBody>
      </p:sp>
    </p:spTree>
    <p:extLst>
      <p:ext uri="{BB962C8B-B14F-4D97-AF65-F5344CB8AC3E}">
        <p14:creationId xmlns:p14="http://schemas.microsoft.com/office/powerpoint/2010/main" val="164245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242FF41-FAE9-4F26-9CBE-A8F3D694CF24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/>
              <a:t>1</a:t>
            </a:r>
            <a:r>
              <a:rPr lang="en-IN" sz="4000" b="1" dirty="0"/>
              <a:t>. Background subtraction</a:t>
            </a:r>
            <a:endParaRPr lang="en-GB" sz="4000" b="1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11F1F32-CFF5-4282-8746-78A78EA3B2CC}"/>
              </a:ext>
            </a:extLst>
          </p:cNvPr>
          <p:cNvSpPr txBox="1">
            <a:spLocks/>
          </p:cNvSpPr>
          <p:nvPr/>
        </p:nvSpPr>
        <p:spPr>
          <a:xfrm>
            <a:off x="1002871" y="1908072"/>
            <a:ext cx="10057851" cy="3305908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b="1" dirty="0"/>
              <a:t>Creating a Statistical Representation of the Background</a:t>
            </a:r>
          </a:p>
          <a:p>
            <a:r>
              <a:rPr lang="en-GB" sz="4000" b="1" dirty="0"/>
              <a:t>Identifying Object Motion in Foreground by subtracting Consecutive frames</a:t>
            </a:r>
          </a:p>
        </p:txBody>
      </p:sp>
    </p:spTree>
    <p:extLst>
      <p:ext uri="{BB962C8B-B14F-4D97-AF65-F5344CB8AC3E}">
        <p14:creationId xmlns:p14="http://schemas.microsoft.com/office/powerpoint/2010/main" val="1855762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0EB444-46B8-4B56-BD1A-3260F412670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73842" y="1726811"/>
            <a:ext cx="4044313" cy="1320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36C480-91A2-48DB-8EEB-D3174FCD4F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560301" y="3428929"/>
            <a:ext cx="7071392" cy="13731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510458-1420-4DE8-84AC-962015681CC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98750" y="5183403"/>
            <a:ext cx="1994495" cy="85481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8C92CEB-E242-4DB2-B951-D8AAEFC1CF61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 sz="4000" b="1" dirty="0"/>
              <a:t>Gaussian Mixture Model</a:t>
            </a:r>
          </a:p>
        </p:txBody>
      </p:sp>
    </p:spTree>
    <p:extLst>
      <p:ext uri="{BB962C8B-B14F-4D97-AF65-F5344CB8AC3E}">
        <p14:creationId xmlns:p14="http://schemas.microsoft.com/office/powerpoint/2010/main" val="3827776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38BE54-94DE-4954-A9B1-3660E61001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" t="6612"/>
          <a:stretch/>
        </p:blipFill>
        <p:spPr>
          <a:xfrm>
            <a:off x="227293" y="699870"/>
            <a:ext cx="5698433" cy="43052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394D7F-A47D-47A6-A4E4-779140A33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50"/>
          <a:stretch/>
        </p:blipFill>
        <p:spPr>
          <a:xfrm>
            <a:off x="6173507" y="699870"/>
            <a:ext cx="5791200" cy="4278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93B1CC0-F6C8-4572-9EAD-6FFCD68D9C2E}"/>
              </a:ext>
            </a:extLst>
          </p:cNvPr>
          <p:cNvSpPr txBox="1">
            <a:spLocks/>
          </p:cNvSpPr>
          <p:nvPr/>
        </p:nvSpPr>
        <p:spPr>
          <a:xfrm>
            <a:off x="1167784" y="5320989"/>
            <a:ext cx="3817453" cy="837141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 dirty="0"/>
              <a:t>Frame Before Background Subtraction</a:t>
            </a:r>
            <a:endParaRPr lang="en-GB" sz="2400" dirty="0">
              <a:solidFill>
                <a:srgbClr val="FF0000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2A614DA-6EAB-419F-93E8-7E32BAD1A557}"/>
              </a:ext>
            </a:extLst>
          </p:cNvPr>
          <p:cNvSpPr txBox="1">
            <a:spLocks/>
          </p:cNvSpPr>
          <p:nvPr/>
        </p:nvSpPr>
        <p:spPr>
          <a:xfrm>
            <a:off x="7206765" y="5320989"/>
            <a:ext cx="3985843" cy="837141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400" dirty="0"/>
              <a:t>Frame After      Background Subtraction</a:t>
            </a:r>
            <a:endParaRPr lang="en-GB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285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ACAF8B-A054-4ECA-AB5A-A2CB386A789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797333" y="4731056"/>
            <a:ext cx="2597333" cy="95373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3ACE698-F847-40AB-B651-5E142C9EA9D6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/>
              <a:t>2</a:t>
            </a:r>
            <a:r>
              <a:rPr lang="en-IN" sz="4000" b="1" dirty="0"/>
              <a:t>. </a:t>
            </a:r>
            <a:r>
              <a:rPr lang="en-GB" sz="4000" b="1" dirty="0"/>
              <a:t>Pearson Correlation Coefficient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B3303B1-0D28-4E67-9C44-F3103AEB9395}"/>
              </a:ext>
            </a:extLst>
          </p:cNvPr>
          <p:cNvSpPr txBox="1">
            <a:spLocks/>
          </p:cNvSpPr>
          <p:nvPr/>
        </p:nvSpPr>
        <p:spPr>
          <a:xfrm>
            <a:off x="1023521" y="1362243"/>
            <a:ext cx="8580744" cy="3368813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1" dirty="0"/>
              <a:t>Correlation between two variable sets</a:t>
            </a:r>
          </a:p>
          <a:p>
            <a:r>
              <a:rPr lang="en-GB" sz="3200" b="1" dirty="0"/>
              <a:t>Value between +1 and -1</a:t>
            </a:r>
          </a:p>
          <a:p>
            <a:pPr marL="0" indent="0">
              <a:buNone/>
            </a:pPr>
            <a:r>
              <a:rPr lang="en-GB" sz="3200" b="1" dirty="0"/>
              <a:t>	+1 = Total Positive Linear Correlation</a:t>
            </a:r>
          </a:p>
          <a:p>
            <a:pPr marL="0" indent="0">
              <a:buNone/>
            </a:pPr>
            <a:r>
              <a:rPr lang="en-GB" sz="3200" b="1" dirty="0"/>
              <a:t>	 0 = No Linear Correlation</a:t>
            </a:r>
          </a:p>
          <a:p>
            <a:pPr marL="0" indent="0">
              <a:buNone/>
            </a:pPr>
            <a:r>
              <a:rPr lang="en-GB" sz="3200" b="1" dirty="0"/>
              <a:t>	-1 = Total Negative Linear Correlation</a:t>
            </a:r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C84FEF8-B6BF-4750-860B-FDF9C9152A3C}"/>
              </a:ext>
            </a:extLst>
          </p:cNvPr>
          <p:cNvSpPr txBox="1">
            <a:spLocks/>
          </p:cNvSpPr>
          <p:nvPr/>
        </p:nvSpPr>
        <p:spPr>
          <a:xfrm>
            <a:off x="1023520" y="5724349"/>
            <a:ext cx="9219517" cy="751126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sz="3200" b="1" dirty="0" err="1"/>
              <a:t>Pearsonr</a:t>
            </a:r>
            <a:r>
              <a:rPr lang="en-GB" sz="3200" b="1" dirty="0"/>
              <a:t>() :- Inbuilt Function of SciPy Library</a:t>
            </a:r>
          </a:p>
        </p:txBody>
      </p:sp>
    </p:spTree>
    <p:extLst>
      <p:ext uri="{BB962C8B-B14F-4D97-AF65-F5344CB8AC3E}">
        <p14:creationId xmlns:p14="http://schemas.microsoft.com/office/powerpoint/2010/main" val="1690919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0B931C-EC12-4E6F-A97B-43AA67C00E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31" r="12609"/>
          <a:stretch/>
        </p:blipFill>
        <p:spPr>
          <a:xfrm>
            <a:off x="986620" y="1499724"/>
            <a:ext cx="4899955" cy="34111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064EDF-890F-4B59-A8D5-AF2B1190B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348" y="1499724"/>
            <a:ext cx="4899956" cy="341115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57921B7D-098E-4653-9617-45AED94AA4A4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/>
              <a:t>3</a:t>
            </a:r>
            <a:r>
              <a:rPr lang="en-IN" sz="4000" b="1" dirty="0"/>
              <a:t>. Scene change DETECTION</a:t>
            </a:r>
            <a:endParaRPr lang="en-GB" sz="4000" b="1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14863AF-E43D-4101-AB65-08593AA56612}"/>
              </a:ext>
            </a:extLst>
          </p:cNvPr>
          <p:cNvSpPr txBox="1">
            <a:spLocks/>
          </p:cNvSpPr>
          <p:nvPr/>
        </p:nvSpPr>
        <p:spPr>
          <a:xfrm>
            <a:off x="1935492" y="5003838"/>
            <a:ext cx="8321016" cy="1694552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/>
              <a:t>Entire Background Changes</a:t>
            </a:r>
          </a:p>
          <a:p>
            <a:r>
              <a:rPr lang="en-GB" sz="2800" b="1" dirty="0"/>
              <a:t>Motion Feature to reach around 90 – 100 % for Roughly a Second  </a:t>
            </a:r>
          </a:p>
        </p:txBody>
      </p:sp>
    </p:spTree>
    <p:extLst>
      <p:ext uri="{BB962C8B-B14F-4D97-AF65-F5344CB8AC3E}">
        <p14:creationId xmlns:p14="http://schemas.microsoft.com/office/powerpoint/2010/main" val="2330371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AED5B8D-3689-449A-91FA-8A6FAAEDF48B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b="1" dirty="0"/>
              <a:t>4</a:t>
            </a:r>
            <a:r>
              <a:rPr lang="en-IN" sz="4000" b="1" dirty="0"/>
              <a:t>. </a:t>
            </a:r>
            <a:r>
              <a:rPr lang="en-GB" sz="4000" b="1" dirty="0"/>
              <a:t>Intensity Matching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C67EEFC-962D-44A9-8A68-BEA9C9DBD696}"/>
              </a:ext>
            </a:extLst>
          </p:cNvPr>
          <p:cNvSpPr txBox="1">
            <a:spLocks/>
          </p:cNvSpPr>
          <p:nvPr/>
        </p:nvSpPr>
        <p:spPr>
          <a:xfrm>
            <a:off x="1049489" y="2256413"/>
            <a:ext cx="10556357" cy="3305908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b="1" dirty="0"/>
              <a:t>Using KNN method of </a:t>
            </a:r>
            <a:r>
              <a:rPr lang="en-GB" sz="4000" b="1" dirty="0" err="1"/>
              <a:t>FlannBasedMatcher</a:t>
            </a:r>
            <a:endParaRPr lang="en-GB" sz="4000" b="1" dirty="0"/>
          </a:p>
          <a:p>
            <a:r>
              <a:rPr lang="en-GB" sz="4000" b="1" dirty="0"/>
              <a:t>Find similar points on basis of Distance between their Values</a:t>
            </a:r>
          </a:p>
        </p:txBody>
      </p:sp>
    </p:spTree>
    <p:extLst>
      <p:ext uri="{BB962C8B-B14F-4D97-AF65-F5344CB8AC3E}">
        <p14:creationId xmlns:p14="http://schemas.microsoft.com/office/powerpoint/2010/main" val="2671583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3C7F2C-8168-419E-839F-319B460355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-51627"/>
            <a:ext cx="6096000" cy="35386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2B21C3-DE44-40B0-95B5-2887733F9B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803"/>
            <a:ext cx="6096000" cy="35417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70AFC4-D7EF-417A-8C46-52DBC8C8E7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12192000" cy="342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25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D7A08A-805B-4FDF-8E03-CD0A536C0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306" y="1593431"/>
            <a:ext cx="10805420" cy="4262246"/>
          </a:xfrm>
        </p:spPr>
        <p:txBody>
          <a:bodyPr>
            <a:noAutofit/>
          </a:bodyPr>
          <a:lstStyle/>
          <a:p>
            <a:r>
              <a:rPr lang="en-IN" sz="3000" b="1" dirty="0"/>
              <a:t>Video Classification Model based on extracted features.</a:t>
            </a:r>
          </a:p>
          <a:p>
            <a:r>
              <a:rPr lang="en-IN" sz="3000" b="1" dirty="0"/>
              <a:t>Create optimal datasets to train the model.</a:t>
            </a:r>
          </a:p>
          <a:p>
            <a:r>
              <a:rPr lang="en-IN" sz="3000" b="1" dirty="0"/>
              <a:t>By comparing and evaluating optimal machine learning approach for finding optimal parameters of x265 encoder.</a:t>
            </a:r>
          </a:p>
          <a:p>
            <a:r>
              <a:rPr lang="en-IN" sz="3000" b="1" dirty="0"/>
              <a:t>Training of Machine Learning model based on obtained dataset.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189055B-0132-4E55-BB5C-5D672D049965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000" b="1" dirty="0"/>
              <a:t>Future work</a:t>
            </a:r>
            <a:endParaRPr lang="en-GB" sz="4000" b="1" dirty="0"/>
          </a:p>
        </p:txBody>
      </p:sp>
    </p:spTree>
    <p:extLst>
      <p:ext uri="{BB962C8B-B14F-4D97-AF65-F5344CB8AC3E}">
        <p14:creationId xmlns:p14="http://schemas.microsoft.com/office/powerpoint/2010/main" val="3075060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A018E-80F4-4B48-AB18-31284E70D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06" y="178774"/>
            <a:ext cx="9905998" cy="1227992"/>
          </a:xfrm>
        </p:spPr>
        <p:txBody>
          <a:bodyPr>
            <a:normAutofit/>
          </a:bodyPr>
          <a:lstStyle/>
          <a:p>
            <a:r>
              <a:rPr lang="en-IN" sz="4000" b="1" dirty="0"/>
              <a:t>Key points</a:t>
            </a:r>
            <a:endParaRPr lang="en-GB" sz="4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848A9-FFF9-4C35-8FD5-CC858EF31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9772"/>
            <a:ext cx="8596668" cy="3880773"/>
          </a:xfrm>
        </p:spPr>
        <p:txBody>
          <a:bodyPr/>
          <a:lstStyle/>
          <a:p>
            <a:r>
              <a:rPr lang="en-IN" sz="2800" b="1" dirty="0"/>
              <a:t>Motivation</a:t>
            </a:r>
          </a:p>
          <a:p>
            <a:r>
              <a:rPr lang="en-US" sz="2800" b="1" dirty="0"/>
              <a:t>Working</a:t>
            </a:r>
            <a:r>
              <a:rPr lang="en-IN" sz="2800" b="1" dirty="0"/>
              <a:t> of HEVC</a:t>
            </a:r>
          </a:p>
          <a:p>
            <a:r>
              <a:rPr lang="en-IN" sz="2800" b="1" dirty="0"/>
              <a:t>Analysis of static and dynamic background</a:t>
            </a:r>
          </a:p>
          <a:p>
            <a:r>
              <a:rPr lang="en-IN" sz="2800" b="1" dirty="0"/>
              <a:t>Proposed framework</a:t>
            </a:r>
          </a:p>
          <a:p>
            <a:r>
              <a:rPr lang="en-IN" sz="2800" b="1" dirty="0"/>
              <a:t>Feature extraction system</a:t>
            </a:r>
          </a:p>
          <a:p>
            <a:r>
              <a:rPr lang="en-IN" sz="2800" b="1" dirty="0"/>
              <a:t>Future work</a:t>
            </a:r>
          </a:p>
          <a:p>
            <a:endParaRPr lang="en-IN" dirty="0"/>
          </a:p>
          <a:p>
            <a:endParaRPr lang="en-IN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0373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39BA0-29A6-4762-A52E-2AD8FFB5A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531" y="1627926"/>
            <a:ext cx="9905998" cy="3124201"/>
          </a:xfrm>
        </p:spPr>
        <p:txBody>
          <a:bodyPr>
            <a:normAutofit/>
          </a:bodyPr>
          <a:lstStyle/>
          <a:p>
            <a:r>
              <a:rPr lang="en-IN" sz="2800" b="1" dirty="0"/>
              <a:t>Rapid development in field of video recording</a:t>
            </a:r>
          </a:p>
          <a:p>
            <a:r>
              <a:rPr lang="en-IN" sz="2800" b="1" dirty="0"/>
              <a:t>High quality and large in size</a:t>
            </a:r>
          </a:p>
          <a:p>
            <a:r>
              <a:rPr lang="en-IN" sz="2800" b="1" dirty="0"/>
              <a:t>Expertise requires in x265 encoder</a:t>
            </a:r>
            <a:endParaRPr lang="en-GB" sz="2800" b="1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8A50495-7D43-4D8B-8789-2405084FF7BD}"/>
              </a:ext>
            </a:extLst>
          </p:cNvPr>
          <p:cNvSpPr/>
          <p:nvPr/>
        </p:nvSpPr>
        <p:spPr>
          <a:xfrm>
            <a:off x="1975153" y="4533021"/>
            <a:ext cx="1715911" cy="86924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Video</a:t>
            </a:r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E5FC503-B533-4F1B-93CE-5E60F26FDD99}"/>
              </a:ext>
            </a:extLst>
          </p:cNvPr>
          <p:cNvSpPr/>
          <p:nvPr/>
        </p:nvSpPr>
        <p:spPr>
          <a:xfrm>
            <a:off x="5085244" y="4538664"/>
            <a:ext cx="1715911" cy="869245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Compression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F34ED55-52AB-4834-AA47-2D8370929925}"/>
              </a:ext>
            </a:extLst>
          </p:cNvPr>
          <p:cNvSpPr/>
          <p:nvPr/>
        </p:nvSpPr>
        <p:spPr>
          <a:xfrm>
            <a:off x="8223557" y="4516086"/>
            <a:ext cx="1715911" cy="869245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Optimization</a:t>
            </a:r>
            <a:endParaRPr lang="en-GB" dirty="0"/>
          </a:p>
        </p:txBody>
      </p:sp>
      <p:sp>
        <p:nvSpPr>
          <p:cNvPr id="7" name="Cross 6">
            <a:extLst>
              <a:ext uri="{FF2B5EF4-FFF2-40B4-BE49-F238E27FC236}">
                <a16:creationId xmlns:a16="http://schemas.microsoft.com/office/drawing/2014/main" id="{7239D931-929A-4D64-A10B-6093DFB76EF2}"/>
              </a:ext>
            </a:extLst>
          </p:cNvPr>
          <p:cNvSpPr/>
          <p:nvPr/>
        </p:nvSpPr>
        <p:spPr>
          <a:xfrm>
            <a:off x="4069244" y="4754563"/>
            <a:ext cx="440267" cy="392289"/>
          </a:xfrm>
          <a:prstGeom prst="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ross 7">
            <a:extLst>
              <a:ext uri="{FF2B5EF4-FFF2-40B4-BE49-F238E27FC236}">
                <a16:creationId xmlns:a16="http://schemas.microsoft.com/office/drawing/2014/main" id="{82EC377E-A4FD-4C4C-8FAC-C868380220FA}"/>
              </a:ext>
            </a:extLst>
          </p:cNvPr>
          <p:cNvSpPr/>
          <p:nvPr/>
        </p:nvSpPr>
        <p:spPr>
          <a:xfrm>
            <a:off x="7303510" y="4726339"/>
            <a:ext cx="440267" cy="392289"/>
          </a:xfrm>
          <a:prstGeom prst="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5E5A99D-E274-4736-85D4-5E40A8B62D49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000" b="1" dirty="0"/>
              <a:t>Motivation</a:t>
            </a:r>
            <a:endParaRPr lang="en-GB" sz="4000" b="1" dirty="0"/>
          </a:p>
        </p:txBody>
      </p:sp>
    </p:spTree>
    <p:extLst>
      <p:ext uri="{BB962C8B-B14F-4D97-AF65-F5344CB8AC3E}">
        <p14:creationId xmlns:p14="http://schemas.microsoft.com/office/powerpoint/2010/main" val="1855317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727E67-534A-4214-A8BB-9D326EEB0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562" y="5040915"/>
            <a:ext cx="4468079" cy="1439008"/>
          </a:xfrm>
        </p:spPr>
        <p:txBody>
          <a:bodyPr>
            <a:normAutofit/>
          </a:bodyPr>
          <a:lstStyle/>
          <a:p>
            <a:r>
              <a:rPr lang="en-GB" sz="2800" b="1" dirty="0"/>
              <a:t>Motion Estimation(ME)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A67F5BB-96B2-4C83-BC5F-1A1AC90D9674}"/>
              </a:ext>
            </a:extLst>
          </p:cNvPr>
          <p:cNvSpPr txBox="1">
            <a:spLocks/>
          </p:cNvSpPr>
          <p:nvPr/>
        </p:nvSpPr>
        <p:spPr>
          <a:xfrm>
            <a:off x="6254256" y="5040915"/>
            <a:ext cx="5063025" cy="1439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/>
              <a:t>Motion Compensation(MC)</a:t>
            </a:r>
            <a:endParaRPr lang="en-IN" sz="2800" b="1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47759D2-3F58-441D-83E5-D24B5866CDC4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000" b="1" dirty="0"/>
              <a:t>WORKING OF HEVC</a:t>
            </a:r>
            <a:endParaRPr lang="en-GB" sz="4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08331E-33CE-4B28-A88C-3308FECCE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900" y="1357313"/>
            <a:ext cx="4326402" cy="385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892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A1470-D0CB-4B80-96A7-5829C5B4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2698262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IN" sz="4400" b="1" dirty="0"/>
              <a:t>Analysis</a:t>
            </a:r>
            <a:endParaRPr lang="en-GB" sz="4400" b="1" dirty="0"/>
          </a:p>
        </p:txBody>
      </p:sp>
    </p:spTree>
    <p:extLst>
      <p:ext uri="{BB962C8B-B14F-4D97-AF65-F5344CB8AC3E}">
        <p14:creationId xmlns:p14="http://schemas.microsoft.com/office/powerpoint/2010/main" val="3223642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8B2C86-7129-436A-97A3-E89D26646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269" y="242490"/>
            <a:ext cx="8905461" cy="30745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D05259-D29E-4061-9209-C043589D1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269" y="3631732"/>
            <a:ext cx="8905461" cy="30371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361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9793FE-482C-4949-ACC2-F514C8015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429" y="2070652"/>
            <a:ext cx="7671141" cy="2716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1811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AADD46-18F3-41A8-B3CF-D76EF8B35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649" y="1494197"/>
            <a:ext cx="8264701" cy="481322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16AD082-FEE5-4755-8485-C12756D9E2B8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000" b="1" dirty="0"/>
              <a:t>Proposed Framework</a:t>
            </a:r>
            <a:endParaRPr lang="en-GB" sz="4000" b="1" dirty="0"/>
          </a:p>
        </p:txBody>
      </p:sp>
    </p:spTree>
    <p:extLst>
      <p:ext uri="{BB962C8B-B14F-4D97-AF65-F5344CB8AC3E}">
        <p14:creationId xmlns:p14="http://schemas.microsoft.com/office/powerpoint/2010/main" val="137170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109E18-F7A7-4025-8C64-553750B6FF1B}"/>
              </a:ext>
            </a:extLst>
          </p:cNvPr>
          <p:cNvSpPr txBox="1">
            <a:spLocks/>
          </p:cNvSpPr>
          <p:nvPr/>
        </p:nvSpPr>
        <p:spPr>
          <a:xfrm>
            <a:off x="807305" y="1863969"/>
            <a:ext cx="8688387" cy="3305908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b="1" dirty="0"/>
              <a:t>Background Subtraction</a:t>
            </a:r>
          </a:p>
          <a:p>
            <a:r>
              <a:rPr lang="en-GB" sz="4000" b="1" dirty="0"/>
              <a:t>Pearson Correlation Coefficient</a:t>
            </a:r>
          </a:p>
          <a:p>
            <a:r>
              <a:rPr lang="en-GB" sz="4000" b="1" dirty="0"/>
              <a:t>Scene Change Detection </a:t>
            </a:r>
          </a:p>
          <a:p>
            <a:r>
              <a:rPr lang="en-GB" sz="4000" b="1" dirty="0"/>
              <a:t>Intensity Matching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4432C95-3BA0-4DAA-81B4-8A71B1675B70}"/>
              </a:ext>
            </a:extLst>
          </p:cNvPr>
          <p:cNvSpPr txBox="1">
            <a:spLocks/>
          </p:cNvSpPr>
          <p:nvPr/>
        </p:nvSpPr>
        <p:spPr>
          <a:xfrm>
            <a:off x="807306" y="178774"/>
            <a:ext cx="9905998" cy="12279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000" b="1" dirty="0"/>
              <a:t>Feature Extraction System</a:t>
            </a:r>
            <a:endParaRPr lang="en-GB" sz="4000" b="1" dirty="0"/>
          </a:p>
        </p:txBody>
      </p:sp>
    </p:spTree>
    <p:extLst>
      <p:ext uri="{BB962C8B-B14F-4D97-AF65-F5344CB8AC3E}">
        <p14:creationId xmlns:p14="http://schemas.microsoft.com/office/powerpoint/2010/main" val="33344430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771</TotalTime>
  <Words>248</Words>
  <Application>Microsoft Office PowerPoint</Application>
  <PresentationFormat>Widescreen</PresentationFormat>
  <Paragraphs>58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Century Gothic</vt:lpstr>
      <vt:lpstr>Mesh</vt:lpstr>
      <vt:lpstr>Video Compression Optimization using Machine Learning</vt:lpstr>
      <vt:lpstr>Key points</vt:lpstr>
      <vt:lpstr>PowerPoint Presentation</vt:lpstr>
      <vt:lpstr>PowerPoint Presentation</vt:lpstr>
      <vt:lpstr>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Parameter Prediction using Machine Learning</dc:title>
  <dc:creator>Windows User</dc:creator>
  <cp:lastModifiedBy>PRIYANSH ZALAVADIYA</cp:lastModifiedBy>
  <cp:revision>41</cp:revision>
  <dcterms:created xsi:type="dcterms:W3CDTF">2018-10-02T12:26:17Z</dcterms:created>
  <dcterms:modified xsi:type="dcterms:W3CDTF">2018-12-04T19:16:43Z</dcterms:modified>
</cp:coreProperties>
</file>